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rabstol_net_autumn_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55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4374" y="2707733"/>
            <a:ext cx="87110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«Прекрасная пора,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Очей очарованье …»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240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:\fbd2b887c3d942603490d7d45476938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31440"/>
            <a:ext cx="8784976" cy="6552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9641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article77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5760640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32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oak_tree-600x48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41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берез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22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kal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416824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78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мал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488832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79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Летние-опята-фо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992888" cy="64087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мухом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848872" cy="64807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14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подосинов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632848" cy="64807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9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64</TotalTime>
  <Words>7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Autumn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Windows User</cp:lastModifiedBy>
  <cp:revision>7</cp:revision>
  <dcterms:created xsi:type="dcterms:W3CDTF">2016-10-21T06:56:08Z</dcterms:created>
  <dcterms:modified xsi:type="dcterms:W3CDTF">2016-10-21T08:16:20Z</dcterms:modified>
</cp:coreProperties>
</file>